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7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03016-8CEB-40E4-8D8D-E9C59FE23C2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984CE-064D-430C-BF36-D424A0AD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5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7E41-E940-4A17-AF8E-F3F8DE0930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6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1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3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64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86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7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1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B9B7-B238-4867-9D3F-AA66D34CF16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4DDB-E4FA-4AE8-903E-A4B87A9B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5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" y="1869"/>
            <a:ext cx="10058400" cy="77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5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6.png"/><Relationship Id="rId7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Afooter8-4-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" y="6478727"/>
            <a:ext cx="9183624" cy="771144"/>
          </a:xfrm>
          <a:prstGeom prst="rect">
            <a:avLst/>
          </a:prstGeom>
        </p:spPr>
      </p:pic>
      <p:pic>
        <p:nvPicPr>
          <p:cNvPr id="4" name="Picture 3" descr="BGAcaution1_8-4-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6" y="2772339"/>
            <a:ext cx="4102608" cy="914400"/>
          </a:xfrm>
          <a:prstGeom prst="rect">
            <a:avLst/>
          </a:prstGeom>
        </p:spPr>
      </p:pic>
      <p:pic>
        <p:nvPicPr>
          <p:cNvPr id="10" name="Picture 9" descr="BGAcaution2_8-4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6" y="3980816"/>
            <a:ext cx="4102608" cy="914400"/>
          </a:xfrm>
          <a:prstGeom prst="rect">
            <a:avLst/>
          </a:prstGeom>
        </p:spPr>
      </p:pic>
      <p:pic>
        <p:nvPicPr>
          <p:cNvPr id="11" name="Picture 10" descr="BGAcaution3_8-4-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6" y="5106919"/>
            <a:ext cx="4102608" cy="1082040"/>
          </a:xfrm>
          <a:prstGeom prst="rect">
            <a:avLst/>
          </a:prstGeom>
        </p:spPr>
      </p:pic>
      <p:pic>
        <p:nvPicPr>
          <p:cNvPr id="12" name="Picture 11" descr="BGAcaution4_8-4-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00" y="2687667"/>
            <a:ext cx="4123944" cy="1082040"/>
          </a:xfrm>
          <a:prstGeom prst="rect">
            <a:avLst/>
          </a:prstGeom>
        </p:spPr>
      </p:pic>
      <p:pic>
        <p:nvPicPr>
          <p:cNvPr id="13" name="Picture 12" descr="BGAcaution5_8-4-1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00" y="3980816"/>
            <a:ext cx="4361688" cy="914400"/>
          </a:xfrm>
          <a:prstGeom prst="rect">
            <a:avLst/>
          </a:prstGeom>
        </p:spPr>
      </p:pic>
      <p:pic>
        <p:nvPicPr>
          <p:cNvPr id="14" name="Picture 13" descr="BGAcaution6_8-4-1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92" y="5189306"/>
            <a:ext cx="4123944" cy="914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7276" y="2552538"/>
            <a:ext cx="90438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276" y="6352145"/>
            <a:ext cx="90438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GAcHeader8-4-1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65746"/>
            <a:ext cx="8915400" cy="1161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9570" y="7122706"/>
            <a:ext cx="6038441" cy="276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your contact information in this text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8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17C1C-D501-4B9E-B83A-7BC72367A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0" y="6370040"/>
            <a:ext cx="9329883" cy="1176963"/>
          </a:xfrm>
          <a:prstGeom prst="rect">
            <a:avLst/>
          </a:prstGeom>
        </p:spPr>
      </p:pic>
      <p:pic>
        <p:nvPicPr>
          <p:cNvPr id="22" name="Picture 21" descr="BGAcHeaderSP_8-4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2350"/>
            <a:ext cx="8686800" cy="11094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5653" y="6329149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68958" y="7161710"/>
            <a:ext cx="3650980" cy="3619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your contact information in this text box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2206" y="2532580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GAcaution6SP_8-4-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40" y="5164757"/>
            <a:ext cx="4005072" cy="914400"/>
          </a:xfrm>
          <a:prstGeom prst="rect">
            <a:avLst/>
          </a:prstGeom>
        </p:spPr>
      </p:pic>
      <p:pic>
        <p:nvPicPr>
          <p:cNvPr id="16" name="Picture 15" descr="BGAcaution5SP_8-4-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65" y="3959474"/>
            <a:ext cx="4011168" cy="914400"/>
          </a:xfrm>
          <a:prstGeom prst="rect">
            <a:avLst/>
          </a:prstGeom>
        </p:spPr>
      </p:pic>
      <p:pic>
        <p:nvPicPr>
          <p:cNvPr id="17" name="Picture 16" descr="BGAcaution4SP_8-4-1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40" y="2677007"/>
            <a:ext cx="4005072" cy="1069848"/>
          </a:xfrm>
          <a:prstGeom prst="rect">
            <a:avLst/>
          </a:prstGeom>
        </p:spPr>
      </p:pic>
      <p:pic>
        <p:nvPicPr>
          <p:cNvPr id="18" name="Picture 17" descr="BGAcaution3SP_8-4-1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6" y="5088680"/>
            <a:ext cx="4700016" cy="1069848"/>
          </a:xfrm>
          <a:prstGeom prst="rect">
            <a:avLst/>
          </a:prstGeom>
        </p:spPr>
      </p:pic>
      <p:pic>
        <p:nvPicPr>
          <p:cNvPr id="19" name="Picture 18" descr="BGAcaution2SP_8-4-1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0" y="3957790"/>
            <a:ext cx="4700016" cy="914400"/>
          </a:xfrm>
          <a:prstGeom prst="rect">
            <a:avLst/>
          </a:prstGeom>
        </p:spPr>
      </p:pic>
      <p:pic>
        <p:nvPicPr>
          <p:cNvPr id="20" name="Picture 19" descr="BGAcaution1SP_8-4-1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0" y="2752207"/>
            <a:ext cx="448970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82207" y="5537042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207" y="2362200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GAwSym8-4-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06" y="5667670"/>
            <a:ext cx="7821168" cy="926592"/>
          </a:xfrm>
          <a:prstGeom prst="rect">
            <a:avLst/>
          </a:prstGeom>
        </p:spPr>
      </p:pic>
      <p:pic>
        <p:nvPicPr>
          <p:cNvPr id="15" name="Picture 14" descr="BGAwHeader8-4-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22179"/>
            <a:ext cx="7772400" cy="11673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" y="6549255"/>
            <a:ext cx="9183624" cy="771144"/>
          </a:xfrm>
          <a:prstGeom prst="rect">
            <a:avLst/>
          </a:prstGeom>
        </p:spPr>
      </p:pic>
      <p:pic>
        <p:nvPicPr>
          <p:cNvPr id="17" name="Picture 16" descr="BGAwarning6_8-4-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85" y="4331706"/>
            <a:ext cx="4395216" cy="1082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39570" y="7196178"/>
            <a:ext cx="6038441" cy="276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your contact information in this text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BGAwarning2_8-4-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7" y="3471131"/>
            <a:ext cx="3889248" cy="853440"/>
          </a:xfrm>
          <a:prstGeom prst="rect">
            <a:avLst/>
          </a:prstGeom>
        </p:spPr>
      </p:pic>
      <p:pic>
        <p:nvPicPr>
          <p:cNvPr id="19" name="Picture 18" descr="BGAwarning1_8-4-1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7" y="2494561"/>
            <a:ext cx="2572512" cy="853440"/>
          </a:xfrm>
          <a:prstGeom prst="rect">
            <a:avLst/>
          </a:prstGeom>
        </p:spPr>
      </p:pic>
      <p:pic>
        <p:nvPicPr>
          <p:cNvPr id="20" name="Picture 19" descr="BGAwarning4_8-4-1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09" y="2494561"/>
            <a:ext cx="4419600" cy="853440"/>
          </a:xfrm>
          <a:prstGeom prst="rect">
            <a:avLst/>
          </a:prstGeom>
        </p:spPr>
      </p:pic>
      <p:pic>
        <p:nvPicPr>
          <p:cNvPr id="21" name="Picture 20" descr="BGAwarning3_8-4-1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7" y="4331706"/>
            <a:ext cx="3776472" cy="1082040"/>
          </a:xfrm>
          <a:prstGeom prst="rect">
            <a:avLst/>
          </a:prstGeom>
        </p:spPr>
      </p:pic>
      <p:pic>
        <p:nvPicPr>
          <p:cNvPr id="22" name="Picture 21" descr="BGAwarning5_8-4-1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77" y="3471131"/>
            <a:ext cx="3694176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85653" y="5564963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2606" y="7152657"/>
            <a:ext cx="4348811" cy="515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your contact information in this text box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2206" y="2362886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GAwarning6SP_8-4-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57" y="4328894"/>
            <a:ext cx="4733544" cy="1082040"/>
          </a:xfrm>
          <a:prstGeom prst="rect">
            <a:avLst/>
          </a:prstGeom>
        </p:spPr>
      </p:pic>
      <p:pic>
        <p:nvPicPr>
          <p:cNvPr id="14" name="Picture 13" descr="BGAwarning5SP_8-4-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57" y="3467638"/>
            <a:ext cx="4733544" cy="853440"/>
          </a:xfrm>
          <a:prstGeom prst="rect">
            <a:avLst/>
          </a:prstGeom>
        </p:spPr>
      </p:pic>
      <p:pic>
        <p:nvPicPr>
          <p:cNvPr id="15" name="Picture 14" descr="BGAwarning4SP_8-4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88" y="2492368"/>
            <a:ext cx="4733544" cy="853440"/>
          </a:xfrm>
          <a:prstGeom prst="rect">
            <a:avLst/>
          </a:prstGeom>
        </p:spPr>
      </p:pic>
      <p:pic>
        <p:nvPicPr>
          <p:cNvPr id="16" name="Picture 15" descr="BGAwarning3SP_8-4-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5" y="4447885"/>
            <a:ext cx="4056888" cy="853440"/>
          </a:xfrm>
          <a:prstGeom prst="rect">
            <a:avLst/>
          </a:prstGeom>
        </p:spPr>
      </p:pic>
      <p:pic>
        <p:nvPicPr>
          <p:cNvPr id="17" name="Picture 16" descr="BGAwarning2SP_8-4-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5" y="3467638"/>
            <a:ext cx="4056888" cy="853440"/>
          </a:xfrm>
          <a:prstGeom prst="rect">
            <a:avLst/>
          </a:prstGeom>
        </p:spPr>
      </p:pic>
      <p:pic>
        <p:nvPicPr>
          <p:cNvPr id="18" name="Picture 17" descr="BGAwarning1SP_8-4-1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5" y="2489848"/>
            <a:ext cx="4056888" cy="853440"/>
          </a:xfrm>
          <a:prstGeom prst="rect">
            <a:avLst/>
          </a:prstGeom>
        </p:spPr>
      </p:pic>
      <p:pic>
        <p:nvPicPr>
          <p:cNvPr id="19" name="Picture 18" descr="BGAwHeaderSP_8-4-1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" y="1118723"/>
            <a:ext cx="8973312" cy="1167384"/>
          </a:xfrm>
          <a:prstGeom prst="rect">
            <a:avLst/>
          </a:prstGeom>
        </p:spPr>
      </p:pic>
      <p:pic>
        <p:nvPicPr>
          <p:cNvPr id="20" name="Picture 19" descr="BGAwSPSym8-4-1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0" y="5636975"/>
            <a:ext cx="8180832" cy="771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99302-D68A-408B-9703-E9E05E6C60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253" y="6381513"/>
            <a:ext cx="9167197" cy="11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Afooter8-4-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" y="6686506"/>
            <a:ext cx="9183624" cy="771144"/>
          </a:xfrm>
          <a:prstGeom prst="rect">
            <a:avLst/>
          </a:prstGeom>
        </p:spPr>
      </p:pic>
      <p:pic>
        <p:nvPicPr>
          <p:cNvPr id="7" name="Picture 6" descr="BGAdanger4_8-4-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76" y="4939943"/>
            <a:ext cx="7732776" cy="789432"/>
          </a:xfrm>
          <a:prstGeom prst="rect">
            <a:avLst/>
          </a:prstGeom>
        </p:spPr>
      </p:pic>
      <p:pic>
        <p:nvPicPr>
          <p:cNvPr id="8" name="Picture 7" descr="BGAdanger3_8-4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8" y="4096183"/>
            <a:ext cx="8540496" cy="789432"/>
          </a:xfrm>
          <a:prstGeom prst="rect">
            <a:avLst/>
          </a:prstGeom>
        </p:spPr>
      </p:pic>
      <p:pic>
        <p:nvPicPr>
          <p:cNvPr id="9" name="Picture 8" descr="BGAdanger2_8-4-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9" y="3249103"/>
            <a:ext cx="8540496" cy="786384"/>
          </a:xfrm>
          <a:prstGeom prst="rect">
            <a:avLst/>
          </a:prstGeom>
        </p:spPr>
      </p:pic>
      <p:pic>
        <p:nvPicPr>
          <p:cNvPr id="10" name="Picture 9" descr="BGAdanger1_8-4-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1" y="2400217"/>
            <a:ext cx="8540496" cy="789432"/>
          </a:xfrm>
          <a:prstGeom prst="rect">
            <a:avLst/>
          </a:prstGeom>
        </p:spPr>
      </p:pic>
      <p:pic>
        <p:nvPicPr>
          <p:cNvPr id="11" name="Picture 10" descr="BGAdHeader8-4-1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1031248"/>
            <a:ext cx="7888224" cy="118567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02909" y="5820042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909" y="2287499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BGAdSym8-4-1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2" y="5861034"/>
            <a:ext cx="6297168" cy="7711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8450" y="7248240"/>
            <a:ext cx="6038441" cy="276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your contact information in this text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14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54349" y="5709280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349" y="2290315"/>
            <a:ext cx="909398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GAdangerSP4_8-4-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4895356"/>
            <a:ext cx="7836408" cy="789432"/>
          </a:xfrm>
          <a:prstGeom prst="rect">
            <a:avLst/>
          </a:prstGeom>
        </p:spPr>
      </p:pic>
      <p:pic>
        <p:nvPicPr>
          <p:cNvPr id="12" name="Picture 11" descr="BGAdangerSP3_8-4-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4048197"/>
            <a:ext cx="8644128" cy="789432"/>
          </a:xfrm>
          <a:prstGeom prst="rect">
            <a:avLst/>
          </a:prstGeom>
        </p:spPr>
      </p:pic>
      <p:pic>
        <p:nvPicPr>
          <p:cNvPr id="13" name="Picture 12" descr="BGAdangerSP2_8-4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3198312"/>
            <a:ext cx="8641080" cy="786384"/>
          </a:xfrm>
          <a:prstGeom prst="rect">
            <a:avLst/>
          </a:prstGeom>
        </p:spPr>
      </p:pic>
      <p:pic>
        <p:nvPicPr>
          <p:cNvPr id="14" name="Picture 13" descr="BGAdangerSP1_8-4-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2351043"/>
            <a:ext cx="8641080" cy="786384"/>
          </a:xfrm>
          <a:prstGeom prst="rect">
            <a:avLst/>
          </a:prstGeom>
        </p:spPr>
      </p:pic>
      <p:pic>
        <p:nvPicPr>
          <p:cNvPr id="15" name="Picture 14" descr="BGAdHeaderSP_8-4-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" y="1035426"/>
            <a:ext cx="9031224" cy="1185672"/>
          </a:xfrm>
          <a:prstGeom prst="rect">
            <a:avLst/>
          </a:prstGeom>
        </p:spPr>
      </p:pic>
      <p:pic>
        <p:nvPicPr>
          <p:cNvPr id="17" name="Picture 16" descr="BGAwSPSym8-4-1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5802582"/>
            <a:ext cx="8180832" cy="771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6F2A9-BEE8-4115-A4B6-173D4BA20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52" y="6465620"/>
            <a:ext cx="9148197" cy="1154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012" y="7256436"/>
            <a:ext cx="5346745" cy="388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your contact information in this text box</a:t>
            </a:r>
          </a:p>
        </p:txBody>
      </p:sp>
    </p:spTree>
    <p:extLst>
      <p:ext uri="{BB962C8B-B14F-4D97-AF65-F5344CB8AC3E}">
        <p14:creationId xmlns:p14="http://schemas.microsoft.com/office/powerpoint/2010/main" val="429051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04FC8A128764ABA5433F3E3816E33" ma:contentTypeVersion="9" ma:contentTypeDescription="Create a new document." ma:contentTypeScope="" ma:versionID="36d4490823aefbd94545307f285bd245">
  <xsd:schema xmlns:xsd="http://www.w3.org/2001/XMLSchema" xmlns:xs="http://www.w3.org/2001/XMLSchema" xmlns:p="http://schemas.microsoft.com/office/2006/metadata/properties" xmlns:ns2="e5ebb1fe-fbee-475b-93b2-7874fe23eeb0" xmlns:ns3="05c15f55-da13-4a58-ba70-9f91b07d07bb" targetNamespace="http://schemas.microsoft.com/office/2006/metadata/properties" ma:root="true" ma:fieldsID="45ccbbcf081efd2fac916fbea9134f29" ns2:_="" ns3:_="">
    <xsd:import namespace="e5ebb1fe-fbee-475b-93b2-7874fe23eeb0"/>
    <xsd:import namespace="05c15f55-da13-4a58-ba70-9f91b07d0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bb1fe-fbee-475b-93b2-7874fe23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15f55-da13-4a58-ba70-9f91b07d0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c15f55-da13-4a58-ba70-9f91b07d07b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09D79E-5279-42FB-8A57-C046D8469F12}"/>
</file>

<file path=customXml/itemProps2.xml><?xml version="1.0" encoding="utf-8"?>
<ds:datastoreItem xmlns:ds="http://schemas.openxmlformats.org/officeDocument/2006/customXml" ds:itemID="{980EC85C-009E-45BF-AF31-8199ED8631C9}"/>
</file>

<file path=customXml/itemProps3.xml><?xml version="1.0" encoding="utf-8"?>
<ds:datastoreItem xmlns:ds="http://schemas.openxmlformats.org/officeDocument/2006/customXml" ds:itemID="{C46CF2DF-E567-4C43-ADF5-3B5BAC793470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Custom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Environmental Health Hazard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Stanton, Rebecca@Waterboards</dc:creator>
  <cp:lastModifiedBy>Stanton, Rebecca@Waterboards</cp:lastModifiedBy>
  <cp:revision>4</cp:revision>
  <dcterms:created xsi:type="dcterms:W3CDTF">2020-05-01T22:39:19Z</dcterms:created>
  <dcterms:modified xsi:type="dcterms:W3CDTF">2020-05-01T22:55:23Z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0x01010003004FC8A128764ABA5433F3E3816E33</vt:lpwstr>
  </property>
  <property fmtid="{D5CDD505-2E9C-101B-9397-08002B2CF9AE}" pid="3" name="Order">
    <vt:r8>5342000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