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7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3" autoAdjust="0"/>
    <p:restoredTop sz="94660"/>
  </p:normalViewPr>
  <p:slideViewPr>
    <p:cSldViewPr snapToGrid="0" snapToObjects="1" showGuides="1">
      <p:cViewPr varScale="1">
        <p:scale>
          <a:sx n="53" d="100"/>
          <a:sy n="53" d="100"/>
        </p:scale>
        <p:origin x="1576" y="56"/>
      </p:cViewPr>
      <p:guideLst>
        <p:guide orient="horz" pos="3617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4349" y="5709280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4349" y="2290315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BGAdangerSP4_8-4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808" y="4895356"/>
            <a:ext cx="7836408" cy="789432"/>
          </a:xfrm>
          <a:prstGeom prst="rect">
            <a:avLst/>
          </a:prstGeom>
        </p:spPr>
      </p:pic>
      <p:pic>
        <p:nvPicPr>
          <p:cNvPr id="12" name="Picture 11" descr="BGAdangerSP3_8-4-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" y="4048197"/>
            <a:ext cx="8644128" cy="789432"/>
          </a:xfrm>
          <a:prstGeom prst="rect">
            <a:avLst/>
          </a:prstGeom>
        </p:spPr>
      </p:pic>
      <p:pic>
        <p:nvPicPr>
          <p:cNvPr id="13" name="Picture 12" descr="BGAdangerSP2_8-4-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" y="3198312"/>
            <a:ext cx="8641080" cy="786384"/>
          </a:xfrm>
          <a:prstGeom prst="rect">
            <a:avLst/>
          </a:prstGeom>
        </p:spPr>
      </p:pic>
      <p:pic>
        <p:nvPicPr>
          <p:cNvPr id="14" name="Picture 13" descr="BGAdangerSP1_8-4-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" y="2351043"/>
            <a:ext cx="8641080" cy="786384"/>
          </a:xfrm>
          <a:prstGeom prst="rect">
            <a:avLst/>
          </a:prstGeom>
        </p:spPr>
      </p:pic>
      <p:pic>
        <p:nvPicPr>
          <p:cNvPr id="15" name="Picture 14" descr="BGAdHeaderSP_8-4-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8" y="1035426"/>
            <a:ext cx="9031224" cy="1185672"/>
          </a:xfrm>
          <a:prstGeom prst="rect">
            <a:avLst/>
          </a:prstGeom>
        </p:spPr>
      </p:pic>
      <p:pic>
        <p:nvPicPr>
          <p:cNvPr id="17" name="Picture 16" descr="BGAwSPSym8-4-1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4" y="5802582"/>
            <a:ext cx="8180832" cy="7711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86F2A9-BEE8-4115-A4B6-173D4BA20B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252" y="6465620"/>
            <a:ext cx="9148197" cy="11540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0012" y="7256436"/>
            <a:ext cx="5346745" cy="3886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Enter your contact information in this text box</a:t>
            </a:r>
          </a:p>
        </p:txBody>
      </p:sp>
    </p:spTree>
    <p:extLst>
      <p:ext uri="{BB962C8B-B14F-4D97-AF65-F5344CB8AC3E}">
        <p14:creationId xmlns:p14="http://schemas.microsoft.com/office/powerpoint/2010/main" val="57024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Wohl-Sanchez</dc:creator>
  <cp:lastModifiedBy>Scott, Stefanie@Waterboards</cp:lastModifiedBy>
  <cp:revision>11</cp:revision>
  <dcterms:created xsi:type="dcterms:W3CDTF">2016-06-14T03:24:56Z</dcterms:created>
  <dcterms:modified xsi:type="dcterms:W3CDTF">2018-06-23T00:14:57Z</dcterms:modified>
</cp:coreProperties>
</file>